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72" r:id="rId3"/>
    <p:sldId id="262" r:id="rId4"/>
    <p:sldId id="274" r:id="rId5"/>
    <p:sldId id="273" r:id="rId6"/>
    <p:sldId id="269" r:id="rId7"/>
    <p:sldId id="275" r:id="rId8"/>
    <p:sldId id="268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1DD71-EE58-4E7C-8A8E-6DEBB0D70FA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E81CD-B78D-4FC4-906A-E3FC690F3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6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C6B4-984C-BEEE-4CD8-AF22F24C7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B0762-0A6D-7C73-AA06-2FA46302A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287C-4D63-FC7E-4A76-F079D073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7494-CCC1-AB59-8E75-83A0D57B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7ADBC-6320-AFF7-DF72-0E65C43B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8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42FC-152F-C544-BA97-055B54D0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D6A34-865D-AA7E-74E7-7A54D187F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3B1E0-CF15-11DE-5A34-FCB832F1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A6B3-A667-2BED-CA53-80D4C350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5A05-3813-6CC2-628C-FA47F051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634A1-0953-FF43-D4F3-3DE10E22E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64D34-05C3-D719-2C72-F5C499B6A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F4ED4-5709-E1A9-00BA-720A5713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4F6F5-988A-37ED-693B-E7A7E1E4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7E4C-64E6-16B5-E31E-D7D2638A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4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ACDD-40C8-12A0-CBBD-E385BB0F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8C5E-DE74-CA44-495F-FAAB35D3A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60EDB-5FDB-4CE9-0F60-F36F01DE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63518-CAB5-F36F-7BCB-52E405AC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43A7-15D2-B83A-8A38-1D5E5414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6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DA4A-5875-4E0F-AC1D-3F4BF32A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38A91-1ED8-1F98-ADCC-3A9FEE9F7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F201E-9065-CC26-EA42-C12C737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34123-5794-1DF4-C90C-3B6F1CC8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4AC95-4B23-17DF-C301-52EB05AB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2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8D69-9248-72FC-E753-60F65A71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7918-C26A-6CA1-A9EC-CA09E765F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E9F5C-67E6-7484-D7F8-E1383A672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63BE-1A4A-BF6A-C514-3A3A78E7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7664B-5D34-9D95-D1B9-C58A8029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0C390-73D5-38AD-1336-ECE2E8D6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4272-9F37-269A-F9B4-BB145C6F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EC4D0-827A-CAB3-A920-E63A5E5A1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4BB87-CF35-88E9-3D1F-FDFC0B504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7FE4B-07C6-E463-85A9-AA63EC681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22777-F616-DEBC-9501-BA509873C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5D67B-9C62-83A5-7D45-81AB9618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6EE57-46E8-9021-3627-788B1B7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392D2-1B84-0A06-143B-097A83FF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66-4D11-BDCE-0787-CCB6CBFD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47A0F-7032-824E-FDC6-1A3AE9C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F36E-2237-53A8-5EF2-F757D5270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6C73E-6E31-9584-B0AD-A7F8CC1D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F408C-95B6-DB77-6C14-D481C5A6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A7525-79B8-E4CD-DF66-BC21F600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36B2-057B-D179-FCAA-7E3D3AE2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3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7214-1A90-BC6D-D4E7-5A75C7BD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82296-D905-2ABD-E2D2-6EAB8A8E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D18E1-84DF-A550-E073-9F6A466E8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B0FCD-B43E-FF6C-2903-4C0A78743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D2FE9-03D1-ABD3-EF10-2E2254C0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A9F75-9B16-AED6-227A-3501C3E9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BDC3-55B7-FAA4-0CDF-FF053C85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DA227-9D71-6384-69FE-3BA97D6DE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E2CD4-55CC-C41A-627E-465FFDF30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20B5D-56ED-503C-0753-A0AD7A04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A83B-2950-7A27-5770-F5456697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6F910-147A-DCF1-23CD-3DE8A705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C23F3-21FC-C9DE-C62A-40D6B01F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4975-A988-DD04-098C-1780EBFB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78990-9801-56C0-15DC-B8963B0E8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569C8C-14DC-4DC2-BC3E-6A541336ED88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C5356-6EDA-997F-5855-B887A62B3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B5770-4502-CC39-FF43-2FE7FDA2A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3839B-5DA4-475D-8DF2-43A7D8F49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2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6449BA-21F3-DB46-D784-FDD281119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8" y="-2333514"/>
            <a:ext cx="9854005" cy="9854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89F744-A5DB-6991-B589-3B971C9B4073}"/>
              </a:ext>
            </a:extLst>
          </p:cNvPr>
          <p:cNvSpPr txBox="1"/>
          <p:nvPr/>
        </p:nvSpPr>
        <p:spPr>
          <a:xfrm>
            <a:off x="3801525" y="4507454"/>
            <a:ext cx="4588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Turning audio into intelligence</a:t>
            </a:r>
          </a:p>
        </p:txBody>
      </p:sp>
    </p:spTree>
    <p:extLst>
      <p:ext uri="{BB962C8B-B14F-4D97-AF65-F5344CB8AC3E}">
        <p14:creationId xmlns:p14="http://schemas.microsoft.com/office/powerpoint/2010/main" val="304932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C288-8A17-F533-94F2-669865AC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19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Who We are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B43426-7F01-B07E-BEA5-34D77BD98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9" y="2029129"/>
            <a:ext cx="2109751" cy="2494942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978165D-FDB1-AA94-D3E7-D97396FAE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60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90133E-EC5B-F852-539F-9CFF1A8F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r="7720"/>
          <a:stretch>
            <a:fillRect/>
          </a:stretch>
        </p:blipFill>
        <p:spPr>
          <a:xfrm>
            <a:off x="2558637" y="2029129"/>
            <a:ext cx="2109751" cy="2494942"/>
          </a:xfrm>
          <a:prstGeom prst="rect">
            <a:avLst/>
          </a:prstGeom>
        </p:spPr>
      </p:pic>
      <p:pic>
        <p:nvPicPr>
          <p:cNvPr id="1028" name="Picture 4" descr="Top 10 Best Leadership Consulting Companies In USA In 2023 - Inventiva">
            <a:extLst>
              <a:ext uri="{FF2B5EF4-FFF2-40B4-BE49-F238E27FC236}">
                <a16:creationId xmlns:a16="http://schemas.microsoft.com/office/drawing/2014/main" id="{F44E9AC2-2F44-D9BD-235C-8BA6FB351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28633" r="1752" b="30307"/>
          <a:stretch>
            <a:fillRect/>
          </a:stretch>
        </p:blipFill>
        <p:spPr bwMode="auto">
          <a:xfrm>
            <a:off x="4880065" y="4946959"/>
            <a:ext cx="2099673" cy="4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095D45-E54B-0495-28C0-B65A5996C6D8}"/>
              </a:ext>
            </a:extLst>
          </p:cNvPr>
          <p:cNvSpPr txBox="1"/>
          <p:nvPr/>
        </p:nvSpPr>
        <p:spPr>
          <a:xfrm>
            <a:off x="288008" y="1449377"/>
            <a:ext cx="200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Ramy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749DA-8F7F-881E-CBDD-9ECD21B0F43D}"/>
              </a:ext>
            </a:extLst>
          </p:cNvPr>
          <p:cNvSpPr txBox="1"/>
          <p:nvPr/>
        </p:nvSpPr>
        <p:spPr>
          <a:xfrm>
            <a:off x="4880065" y="1449377"/>
            <a:ext cx="215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Vasiliy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0E87D-760F-14C7-0D30-89BFB93DA20B}"/>
              </a:ext>
            </a:extLst>
          </p:cNvPr>
          <p:cNvSpPr txBox="1"/>
          <p:nvPr/>
        </p:nvSpPr>
        <p:spPr>
          <a:xfrm>
            <a:off x="2548559" y="1456024"/>
            <a:ext cx="210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Tobias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02D5B-0921-0E68-14B1-13089318A7A4}"/>
              </a:ext>
            </a:extLst>
          </p:cNvPr>
          <p:cNvSpPr txBox="1"/>
          <p:nvPr/>
        </p:nvSpPr>
        <p:spPr>
          <a:xfrm>
            <a:off x="7191415" y="1449376"/>
            <a:ext cx="215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Asyl</a:t>
            </a: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BB5C7B-57E0-85E2-D265-B54C7EA85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r="6022"/>
          <a:stretch>
            <a:fillRect/>
          </a:stretch>
        </p:blipFill>
        <p:spPr>
          <a:xfrm>
            <a:off x="4880065" y="2029129"/>
            <a:ext cx="2152108" cy="24949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D2CEBC-80F3-8AB5-58F1-94D24E36C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8540"/>
          <a:stretch>
            <a:fillRect/>
          </a:stretch>
        </p:blipFill>
        <p:spPr>
          <a:xfrm>
            <a:off x="7243850" y="2029129"/>
            <a:ext cx="2109752" cy="24949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BF5763-1486-045B-52FD-58CD048B6FA5}"/>
              </a:ext>
            </a:extLst>
          </p:cNvPr>
          <p:cNvSpPr txBox="1"/>
          <p:nvPr/>
        </p:nvSpPr>
        <p:spPr>
          <a:xfrm>
            <a:off x="9565278" y="1455423"/>
            <a:ext cx="215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Alexander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BB028CF-266D-3E18-3DF0-2FDFE583D7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r="2060"/>
          <a:stretch>
            <a:fillRect/>
          </a:stretch>
        </p:blipFill>
        <p:spPr>
          <a:xfrm>
            <a:off x="9565278" y="2029129"/>
            <a:ext cx="2152108" cy="24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3B9B-01A0-1FC7-B962-FA84987B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82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problem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ED11-B831-ABC5-1A86-EE1CF6AC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Too much noisy data BUT not enough resources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Underlevergaged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to gain real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isnigt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Current SIGINT tools focus on </a:t>
            </a:r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is said, not </a:t>
            </a:r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how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or </a:t>
            </a:r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where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Lack of automation slows tactical decision-making in fast-changing environments.</a:t>
            </a: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60EF8-BDAC-3F43-8305-E5A6D582A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Right 38">
            <a:extLst>
              <a:ext uri="{FF2B5EF4-FFF2-40B4-BE49-F238E27FC236}">
                <a16:creationId xmlns:a16="http://schemas.microsoft.com/office/drawing/2014/main" id="{0100E18D-73D1-7DEA-C4BD-FC63E32836F4}"/>
              </a:ext>
            </a:extLst>
          </p:cNvPr>
          <p:cNvSpPr/>
          <p:nvPr/>
        </p:nvSpPr>
        <p:spPr>
          <a:xfrm rot="16360877">
            <a:off x="5215260" y="4620317"/>
            <a:ext cx="843280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5927C1-40D8-A6BA-5CF8-41347C4E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19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How we solve this?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047FD44-8168-A7C6-E0C8-4C8C7831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4" r="3094" b="18855"/>
          <a:stretch>
            <a:fillRect/>
          </a:stretch>
        </p:blipFill>
        <p:spPr>
          <a:xfrm>
            <a:off x="832786" y="946227"/>
            <a:ext cx="10800413" cy="5427858"/>
          </a:xfrm>
        </p:spPr>
      </p:pic>
    </p:spTree>
    <p:extLst>
      <p:ext uri="{BB962C8B-B14F-4D97-AF65-F5344CB8AC3E}">
        <p14:creationId xmlns:p14="http://schemas.microsoft.com/office/powerpoint/2010/main" val="1129789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0F15BC-E394-2F44-95CB-86DBEDB3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0" r="811"/>
          <a:stretch>
            <a:fillRect/>
          </a:stretch>
        </p:blipFill>
        <p:spPr>
          <a:xfrm>
            <a:off x="3833317" y="1338776"/>
            <a:ext cx="3511423" cy="2995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029649-5885-1963-D85D-1AB6A264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684" y="1338776"/>
            <a:ext cx="3531016" cy="2977480"/>
          </a:xfrm>
          <a:prstGeom prst="rect">
            <a:avLst/>
          </a:prstGeom>
        </p:spPr>
      </p:pic>
      <p:pic>
        <p:nvPicPr>
          <p:cNvPr id="2050" name="Picture 2" descr="How to Cut and Trim Audio in Audacity in 8 Simple Steps">
            <a:extLst>
              <a:ext uri="{FF2B5EF4-FFF2-40B4-BE49-F238E27FC236}">
                <a16:creationId xmlns:a16="http://schemas.microsoft.com/office/drawing/2014/main" id="{4546E806-7D23-D349-312F-448991995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21927" r="11800" b="33180"/>
          <a:stretch>
            <a:fillRect/>
          </a:stretch>
        </p:blipFill>
        <p:spPr bwMode="auto">
          <a:xfrm>
            <a:off x="103943" y="2548570"/>
            <a:ext cx="2715430" cy="82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ow to Cut and Trim Audio in Audacity in 8 Simple Steps">
            <a:extLst>
              <a:ext uri="{FF2B5EF4-FFF2-40B4-BE49-F238E27FC236}">
                <a16:creationId xmlns:a16="http://schemas.microsoft.com/office/drawing/2014/main" id="{66CBFDF7-F173-9AF9-8CC9-71FB3BE61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21927" r="11800" b="33180"/>
          <a:stretch>
            <a:fillRect/>
          </a:stretch>
        </p:blipFill>
        <p:spPr bwMode="auto">
          <a:xfrm>
            <a:off x="3747985" y="5363203"/>
            <a:ext cx="1488440" cy="4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ow to Cut and Trim Audio in Audacity in 8 Simple Steps">
            <a:extLst>
              <a:ext uri="{FF2B5EF4-FFF2-40B4-BE49-F238E27FC236}">
                <a16:creationId xmlns:a16="http://schemas.microsoft.com/office/drawing/2014/main" id="{E523B2B0-5A5C-4AAA-40EE-DC6F611E7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21927" r="11800" b="33180"/>
          <a:stretch>
            <a:fillRect/>
          </a:stretch>
        </p:blipFill>
        <p:spPr bwMode="auto">
          <a:xfrm>
            <a:off x="3900385" y="5488144"/>
            <a:ext cx="1488440" cy="4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ow to Cut and Trim Audio in Audacity in 8 Simple Steps">
            <a:extLst>
              <a:ext uri="{FF2B5EF4-FFF2-40B4-BE49-F238E27FC236}">
                <a16:creationId xmlns:a16="http://schemas.microsoft.com/office/drawing/2014/main" id="{3F5B4933-CFF0-42E3-8BC2-BBBE07D9F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21927" r="11800" b="33180"/>
          <a:stretch>
            <a:fillRect/>
          </a:stretch>
        </p:blipFill>
        <p:spPr bwMode="auto">
          <a:xfrm>
            <a:off x="4052785" y="5640544"/>
            <a:ext cx="1488440" cy="4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ow to Cut and Trim Audio in Audacity in 8 Simple Steps">
            <a:extLst>
              <a:ext uri="{FF2B5EF4-FFF2-40B4-BE49-F238E27FC236}">
                <a16:creationId xmlns:a16="http://schemas.microsoft.com/office/drawing/2014/main" id="{79737714-8653-E05F-2D41-BF01234A1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21927" r="11800" b="33180"/>
          <a:stretch>
            <a:fillRect/>
          </a:stretch>
        </p:blipFill>
        <p:spPr bwMode="auto">
          <a:xfrm>
            <a:off x="4205185" y="5792944"/>
            <a:ext cx="1488440" cy="4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ow to Cut and Trim Audio in Audacity in 8 Simple Steps">
            <a:extLst>
              <a:ext uri="{FF2B5EF4-FFF2-40B4-BE49-F238E27FC236}">
                <a16:creationId xmlns:a16="http://schemas.microsoft.com/office/drawing/2014/main" id="{F7590D1B-F0B5-2A43-0905-96CFF9456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8" t="21927" r="11800" b="33180"/>
          <a:stretch>
            <a:fillRect/>
          </a:stretch>
        </p:blipFill>
        <p:spPr bwMode="auto">
          <a:xfrm>
            <a:off x="4357585" y="5945344"/>
            <a:ext cx="1488440" cy="4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86C6D39-072D-A608-148E-8E8C2DA9FEC0}"/>
              </a:ext>
            </a:extLst>
          </p:cNvPr>
          <p:cNvSpPr/>
          <p:nvPr/>
        </p:nvSpPr>
        <p:spPr>
          <a:xfrm>
            <a:off x="2904705" y="2732667"/>
            <a:ext cx="843280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87AC993-0DDD-BEC2-8AD1-9022C5096DE9}"/>
              </a:ext>
            </a:extLst>
          </p:cNvPr>
          <p:cNvSpPr/>
          <p:nvPr/>
        </p:nvSpPr>
        <p:spPr>
          <a:xfrm>
            <a:off x="7430072" y="2706894"/>
            <a:ext cx="843280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15B72BE-F3B6-DF1E-F49B-0577B850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25" y="5152264"/>
            <a:ext cx="785338" cy="6622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2497E-3B9B-3EDD-1993-39EB0E91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825" y="5304664"/>
            <a:ext cx="785338" cy="6622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2B401E3-03CF-4DE0-DAB1-31AFE11FD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225" y="5457064"/>
            <a:ext cx="785338" cy="6622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201AAAC-7E4F-E61E-6392-7AFB56E0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25" y="5609464"/>
            <a:ext cx="785338" cy="662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89C1B5-0011-1133-4AB4-7A567280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025" y="5761864"/>
            <a:ext cx="785338" cy="662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B901F6-DB54-48C1-3CB4-08F55F03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425" y="5896913"/>
            <a:ext cx="785338" cy="662225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84E2805F-E9F2-548E-0043-C169A2DBC30A}"/>
              </a:ext>
            </a:extLst>
          </p:cNvPr>
          <p:cNvSpPr/>
          <p:nvPr/>
        </p:nvSpPr>
        <p:spPr>
          <a:xfrm rot="16360877">
            <a:off x="5215260" y="4620317"/>
            <a:ext cx="843280" cy="4572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333A5EA-A35C-E81B-6A08-ED56746B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19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How it looks like?</a:t>
            </a:r>
          </a:p>
        </p:txBody>
      </p:sp>
    </p:spTree>
    <p:extLst>
      <p:ext uri="{BB962C8B-B14F-4D97-AF65-F5344CB8AC3E}">
        <p14:creationId xmlns:p14="http://schemas.microsoft.com/office/powerpoint/2010/main" val="1038908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3209-A50E-7AAC-5E00-1F0CB51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Hackathon Achievements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3630-6C30-73C9-120C-4ACE86AB6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Prototype built integrating Whisper + LLM for multi-layered audio intelligence.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Visual concept mock-up + backend logic diagram.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Team collaboration on multimodal AI integration.</a:t>
            </a: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5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B4FC9-B1C9-1273-7CC1-599B80ED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6ADE7346-955F-800D-5CBA-15D86041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19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What to do next?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8EFAF-3CB2-AA8A-9F1A-2A218378A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827391"/>
            <a:ext cx="3165955" cy="2596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DD012-0FB8-991A-5E05-F41BB0E14F5D}"/>
              </a:ext>
            </a:extLst>
          </p:cNvPr>
          <p:cNvSpPr txBox="1"/>
          <p:nvPr/>
        </p:nvSpPr>
        <p:spPr>
          <a:xfrm>
            <a:off x="416560" y="1343382"/>
            <a:ext cx="3165955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Real data from real world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48667-153D-46A1-530B-FFF3838E6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29" y="1827391"/>
            <a:ext cx="3894125" cy="2596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E690F-C958-D9EF-1DE9-D38E1C338D38}"/>
              </a:ext>
            </a:extLst>
          </p:cNvPr>
          <p:cNvSpPr txBox="1"/>
          <p:nvPr/>
        </p:nvSpPr>
        <p:spPr>
          <a:xfrm>
            <a:off x="3884929" y="1379368"/>
            <a:ext cx="3894125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POC</a:t>
            </a:r>
            <a:endParaRPr lang="en-US" dirty="0"/>
          </a:p>
        </p:txBody>
      </p:sp>
      <p:pic>
        <p:nvPicPr>
          <p:cNvPr id="3076" name="Picture 4" descr="Ukrainian Flag Wallpapers - Wallpaper Cave">
            <a:extLst>
              <a:ext uri="{FF2B5EF4-FFF2-40B4-BE49-F238E27FC236}">
                <a16:creationId xmlns:a16="http://schemas.microsoft.com/office/drawing/2014/main" id="{D486B03B-146E-4995-256B-28369B2E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7" y="4525257"/>
            <a:ext cx="3264458" cy="204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731F5-C7FF-23B1-6C8B-0E9F685821C5}"/>
              </a:ext>
            </a:extLst>
          </p:cNvPr>
          <p:cNvSpPr txBox="1"/>
          <p:nvPr/>
        </p:nvSpPr>
        <p:spPr>
          <a:xfrm>
            <a:off x="8081468" y="1415354"/>
            <a:ext cx="3894125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Scale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8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3B2B-DD75-C194-A234-394A33EB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Deployment &amp; Scale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568328-10C3-84E9-BDDE-80FE65E144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31313"/>
            <a:ext cx="873835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Runs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field-deployable devices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(e.g., Panasonic Toughbook).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Modular backend for integration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NATO ISTAR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 or civilian emergency systems.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Scalable cloud / edge architecture.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Designed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secure environments (air-gapped or encrypted networks)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Potential for dual-use: defense, disaster response, intelligence fusion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20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68DA7-F902-1513-1B04-5B3277704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6B424DF-2329-FA4F-E67F-B0393705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6" y="-3562874"/>
            <a:ext cx="9854005" cy="98540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036462-364F-FF37-4799-1D25111FE28D}"/>
              </a:ext>
            </a:extLst>
          </p:cNvPr>
          <p:cNvSpPr txBox="1"/>
          <p:nvPr/>
        </p:nvSpPr>
        <p:spPr>
          <a:xfrm>
            <a:off x="4815453" y="2007753"/>
            <a:ext cx="4588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Turning audio into intelligence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8EFBF-6887-C8D7-14BE-80F326B51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9" y="3791787"/>
            <a:ext cx="2109751" cy="249494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584E5C8-0BB7-F0B2-D84E-A6E0744893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6880" y="50392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9B2A7-015C-87D5-862E-049683856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r="7720"/>
          <a:stretch>
            <a:fillRect/>
          </a:stretch>
        </p:blipFill>
        <p:spPr>
          <a:xfrm>
            <a:off x="2609437" y="3791787"/>
            <a:ext cx="2109751" cy="2494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DB5ED-6568-067E-BFB5-CC15181FE025}"/>
              </a:ext>
            </a:extLst>
          </p:cNvPr>
          <p:cNvSpPr txBox="1"/>
          <p:nvPr/>
        </p:nvSpPr>
        <p:spPr>
          <a:xfrm>
            <a:off x="338808" y="3212035"/>
            <a:ext cx="200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Ramy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4D365-7F5B-D69E-A803-68227F89BC73}"/>
              </a:ext>
            </a:extLst>
          </p:cNvPr>
          <p:cNvSpPr txBox="1"/>
          <p:nvPr/>
        </p:nvSpPr>
        <p:spPr>
          <a:xfrm>
            <a:off x="4930865" y="3212035"/>
            <a:ext cx="215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Vasiliy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D51D9-DAD0-0780-258B-DB08AAB21B20}"/>
              </a:ext>
            </a:extLst>
          </p:cNvPr>
          <p:cNvSpPr txBox="1"/>
          <p:nvPr/>
        </p:nvSpPr>
        <p:spPr>
          <a:xfrm>
            <a:off x="2599359" y="3218682"/>
            <a:ext cx="210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Tobias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8EF27-42A8-2718-9BCA-50EA77E89651}"/>
              </a:ext>
            </a:extLst>
          </p:cNvPr>
          <p:cNvSpPr txBox="1"/>
          <p:nvPr/>
        </p:nvSpPr>
        <p:spPr>
          <a:xfrm>
            <a:off x="7242215" y="3212034"/>
            <a:ext cx="215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Asyl</a:t>
            </a: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2DAD8-24D6-D922-3A22-EBC565956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r="6022"/>
          <a:stretch>
            <a:fillRect/>
          </a:stretch>
        </p:blipFill>
        <p:spPr>
          <a:xfrm>
            <a:off x="4930865" y="3791787"/>
            <a:ext cx="2152108" cy="2494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04677-DB77-2BAF-0D2B-9FE62001F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8540"/>
          <a:stretch>
            <a:fillRect/>
          </a:stretch>
        </p:blipFill>
        <p:spPr>
          <a:xfrm>
            <a:off x="7294650" y="3791787"/>
            <a:ext cx="2109752" cy="2494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D5ECC1-3BE1-56CB-BE93-3B1D78E24951}"/>
              </a:ext>
            </a:extLst>
          </p:cNvPr>
          <p:cNvSpPr txBox="1"/>
          <p:nvPr/>
        </p:nvSpPr>
        <p:spPr>
          <a:xfrm>
            <a:off x="9616078" y="3218081"/>
            <a:ext cx="215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Alexander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68C4-E435-B781-0BF9-0551784A0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r="2060"/>
          <a:stretch>
            <a:fillRect/>
          </a:stretch>
        </p:blipFill>
        <p:spPr>
          <a:xfrm>
            <a:off x="9616078" y="3791787"/>
            <a:ext cx="2152108" cy="24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165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Who We are ?</vt:lpstr>
      <vt:lpstr>The problem</vt:lpstr>
      <vt:lpstr>How we solve this?</vt:lpstr>
      <vt:lpstr>How it looks like?</vt:lpstr>
      <vt:lpstr>Hackathon Achievements</vt:lpstr>
      <vt:lpstr>What to do next?</vt:lpstr>
      <vt:lpstr>Deployment &amp; Scale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Ramy Kanaan</dc:creator>
  <cp:lastModifiedBy>Ramy Kanaan</cp:lastModifiedBy>
  <cp:revision>46</cp:revision>
  <dcterms:created xsi:type="dcterms:W3CDTF">2025-10-24T17:40:43Z</dcterms:created>
  <dcterms:modified xsi:type="dcterms:W3CDTF">2025-10-25T17:59:54Z</dcterms:modified>
</cp:coreProperties>
</file>